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90" r:id="rId34"/>
    <p:sldId id="287" r:id="rId35"/>
    <p:sldId id="288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4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7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4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9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6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6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5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8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70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0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D3C3F-F3C2-4044-AC26-98BEA6D4EF7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08BB-CFDB-4B10-BFB2-73C042621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rumble.com/vxro64-heretics-and-heroes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rumble.com/user/chdc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AEDF2-5A89-4EBA-9BA7-D04D8CE1B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739" y="691042"/>
            <a:ext cx="7772400" cy="2387600"/>
          </a:xfrm>
        </p:spPr>
        <p:txBody>
          <a:bodyPr>
            <a:normAutofit/>
          </a:bodyPr>
          <a:lstStyle/>
          <a:p>
            <a:r>
              <a:rPr lang="en-US" sz="7200" b="1" dirty="0"/>
              <a:t>Heretics &amp; Heroes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1FECB-F948-4A99-AEF0-99F79F61F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1652" y="2394338"/>
            <a:ext cx="7306573" cy="301442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does in 14 minutes what many longer articles and interviews attempt in bringing truth &amp; clarity as to what has transpired since the end of 2019.  </a:t>
            </a:r>
          </a:p>
          <a:p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Spot on, with cultural and historical perspective as well.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Created and narrated by Children’s Health Defense activist &amp; national board member Kristina Kristen.</a:t>
            </a:r>
          </a:p>
          <a:p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https://rumble.com/</a:t>
            </a:r>
            <a:r>
              <a:rPr lang="en-US" sz="26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vxro64</a:t>
            </a:r>
            <a:r>
              <a:rPr lang="en-US" sz="26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-heretics-and-</a:t>
            </a:r>
            <a:r>
              <a:rPr lang="en-US" sz="2600" u="sng" dirty="0" err="1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heroes.html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48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74636F-C78A-4341-A650-ED00A426D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176337"/>
            <a:ext cx="795337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9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6CE14-8735-4759-9328-872885AE4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181100"/>
            <a:ext cx="79629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06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8EC09-B5F9-4F10-9619-7EB1326C5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185862"/>
            <a:ext cx="793432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38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7D39D-B81C-4C81-A472-1BB5965FC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185862"/>
            <a:ext cx="793432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9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BFD1-A8AC-436E-8A8F-06984678D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195387"/>
            <a:ext cx="79057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4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8940E-FB30-4464-9E55-0DD2109FE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90625"/>
            <a:ext cx="79248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77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CEA1E-FEF9-4A58-A8DC-40698A10B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185862"/>
            <a:ext cx="79533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1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3776D-7C02-43B1-A466-99BD74EF2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81100"/>
            <a:ext cx="79438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1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C1CC744-7AB4-4C91-820D-124A804B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5862"/>
            <a:ext cx="79248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68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D191C-2054-41E9-B4DF-E7F64636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1181100"/>
            <a:ext cx="79152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8E91AD-FCDC-451D-A526-35FF190B10B3}"/>
              </a:ext>
            </a:extLst>
          </p:cNvPr>
          <p:cNvSpPr txBox="1"/>
          <p:nvPr/>
        </p:nvSpPr>
        <p:spPr>
          <a:xfrm>
            <a:off x="914399" y="1086929"/>
            <a:ext cx="73324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Heretics and Heroes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dirty="0" err="1">
                <a:hlinkClick r:id="rId2"/>
              </a:rPr>
              <a:t>chdca</a:t>
            </a:r>
            <a:r>
              <a:rPr lang="en-US" sz="3200" dirty="0">
                <a:hlinkClick r:id="rId2"/>
              </a:rPr>
              <a:t> </a:t>
            </a:r>
            <a:r>
              <a:rPr lang="en-US" sz="3200" dirty="0"/>
              <a:t>Published March 18, 2022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169 Views </a:t>
            </a:r>
          </a:p>
        </p:txBody>
      </p:sp>
    </p:spTree>
    <p:extLst>
      <p:ext uri="{BB962C8B-B14F-4D97-AF65-F5344CB8AC3E}">
        <p14:creationId xmlns:p14="http://schemas.microsoft.com/office/powerpoint/2010/main" val="337936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9790A-5F32-4A96-B845-FED728F3D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76337"/>
            <a:ext cx="79438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20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D9210-B208-42C8-98A7-5529BD2A4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85862"/>
            <a:ext cx="79438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82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D12A7B-4AA2-421E-9A5D-A783F861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66812"/>
            <a:ext cx="79438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48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699FC7-E1C9-48D6-8732-760FC621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1100"/>
            <a:ext cx="7924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0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7E651-782C-4E6F-AC1B-C903DD7EC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1181100"/>
            <a:ext cx="79152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13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818C8-8ED6-4AFD-A25F-133DF46F4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200150"/>
            <a:ext cx="78962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30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AABEB-50AF-4880-8EAD-668C1FA69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185862"/>
            <a:ext cx="78676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3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84BE0-92DB-4049-8858-3231AE5A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181100"/>
            <a:ext cx="78962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36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45517-8CB5-492E-B725-360A474F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1100"/>
            <a:ext cx="7924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6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36A00-582C-4905-8912-E48BBC1D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176337"/>
            <a:ext cx="79343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6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A8A7E-B146-49F3-AB94-7E6178A46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185862"/>
            <a:ext cx="78867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93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3A267-8C97-417E-ACDF-569E8C3F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176337"/>
            <a:ext cx="79343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86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DFDAD-44AD-4433-8A9D-FD5091010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1190625"/>
            <a:ext cx="78771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D0BC7-BBA6-4D59-8A8F-38847BB23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190625"/>
            <a:ext cx="79057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08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94271-1A5D-4F9D-9760-48E76558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76337"/>
            <a:ext cx="79248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37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044105-CFCD-4A7F-B500-5ADD8D5D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190625"/>
            <a:ext cx="79057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9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D086A-30E6-495F-8C91-4D229DAC7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81100"/>
            <a:ext cx="79438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0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EA1CC-56D7-48D6-B089-9BCD5ABE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1181100"/>
            <a:ext cx="79152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15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37150-1CCA-4863-A822-5866E61F0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185862"/>
            <a:ext cx="78676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6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1DA28-1249-4CE7-8D54-06AC34DA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176337"/>
            <a:ext cx="78962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01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77855-DDD4-497B-A2AE-263B9B37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185862"/>
            <a:ext cx="79057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0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6803A-9A42-4EA4-8E4B-3A85564DF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1190625"/>
            <a:ext cx="791527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8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A04120-6A66-4DF9-BE9F-8EA4E67190A1}"/>
              </a:ext>
            </a:extLst>
          </p:cNvPr>
          <p:cNvSpPr txBox="1"/>
          <p:nvPr/>
        </p:nvSpPr>
        <p:spPr>
          <a:xfrm>
            <a:off x="992038" y="4081096"/>
            <a:ext cx="7246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https://childrenshealthdefense.org/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2997D-3419-4885-9D68-BB594B16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723900"/>
            <a:ext cx="67532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04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5C68B8-6CBA-48A5-96D0-AB9DA4D6A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14" y="319381"/>
            <a:ext cx="7352371" cy="64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9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6CF34-160C-40DD-9F33-24DF3B64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171575"/>
            <a:ext cx="790575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6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8C63E-F8DB-4EB7-AA85-038F3C99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85862"/>
            <a:ext cx="79438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2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82757-39E5-4CD1-8DED-885A87141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1200150"/>
            <a:ext cx="78962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5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19102-9860-4ACA-A880-AA8A6E38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176337"/>
            <a:ext cx="794385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26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730CF-0F5E-4CE0-B0CC-73ABF5D6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181100"/>
            <a:ext cx="79533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22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</TotalTime>
  <Words>84</Words>
  <Application>Microsoft Office PowerPoint</Application>
  <PresentationFormat>On-screen Show (4:3)</PresentationFormat>
  <Paragraphs>12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Heretics &amp; Heroes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Heretics &amp; Heroes </dc:title>
  <dc:creator>Patrick Bailey</dc:creator>
  <cp:lastModifiedBy>Patrick Bailey</cp:lastModifiedBy>
  <cp:revision>31</cp:revision>
  <dcterms:created xsi:type="dcterms:W3CDTF">2022-03-19T03:19:42Z</dcterms:created>
  <dcterms:modified xsi:type="dcterms:W3CDTF">2022-03-19T03:58:58Z</dcterms:modified>
</cp:coreProperties>
</file>